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  <p:sldId id="25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ED84-3F98-4557-A86A-E9069824C07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E90-0E7A-4212-A3D1-0F3ED0F51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0.gstatic.com/images?q=tbn:ANd9GcQeH5z8BwIaVYdOpFmQy8SfEvzZu8iTkvMSww5EIN-wvC9aqT9X"/>
          <p:cNvPicPr>
            <a:picLocks noChangeAspect="1" noChangeArrowheads="1"/>
          </p:cNvPicPr>
          <p:nvPr/>
        </p:nvPicPr>
        <p:blipFill>
          <a:blip r:embed="rId2" cstate="print"/>
          <a:srcRect l="3158" r="4211" b="5556"/>
          <a:stretch>
            <a:fillRect/>
          </a:stretch>
        </p:blipFill>
        <p:spPr bwMode="auto">
          <a:xfrm>
            <a:off x="1219200" y="4114800"/>
            <a:ext cx="6705600" cy="2743200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TQ5Vp29MCWR7kWh4sHvQ5_QC4fSBl2eyci-BkZKIw7RzCb6ekX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800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43800" y="63816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Arial Black" pitchFamily="34" charset="0"/>
              </a:rPr>
              <a:t>BPT2633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2.gstatic.com/images?q=tbn:ANd9GcQ2oBSVMxUO6fZ1SGNeNzo9YzEMJqQtFOXZpq6So-FNMBABLt398g"/>
          <p:cNvPicPr>
            <a:picLocks noChangeAspect="1" noChangeArrowheads="1"/>
          </p:cNvPicPr>
          <p:nvPr/>
        </p:nvPicPr>
        <p:blipFill>
          <a:blip r:embed="rId2" cstate="print"/>
          <a:srcRect t="15472" b="18217"/>
          <a:stretch>
            <a:fillRect/>
          </a:stretch>
        </p:blipFill>
        <p:spPr bwMode="auto">
          <a:xfrm>
            <a:off x="0" y="0"/>
            <a:ext cx="91414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0.gstatic.com/images?q=tbn:ANd9GcQIpkQrXNA-cmqP-qZ0HueEJiLQZARH3_Ybn9-Z72_TaiaASnWu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humbs.dreamstime.com/z/concept-word-billboard-sign-idea-sharing-advertise-advertising-new-innovation-solution-product-service-to-accomplish-35557064.jpg"/>
          <p:cNvPicPr>
            <a:picLocks noChangeAspect="1" noChangeArrowheads="1"/>
          </p:cNvPicPr>
          <p:nvPr/>
        </p:nvPicPr>
        <p:blipFill>
          <a:blip r:embed="rId2" cstate="print"/>
          <a:srcRect b="15932"/>
          <a:stretch>
            <a:fillRect/>
          </a:stretch>
        </p:blipFill>
        <p:spPr bwMode="auto">
          <a:xfrm>
            <a:off x="304800" y="152400"/>
            <a:ext cx="16764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04800" y="1231642"/>
            <a:ext cx="8534400" cy="5016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alisto MT" pitchFamily="18" charset="0"/>
              </a:rPr>
              <a:t>The core idea is to </a:t>
            </a:r>
            <a:r>
              <a:rPr lang="en-US" sz="3200" b="1" dirty="0">
                <a:solidFill>
                  <a:srgbClr val="FF0000"/>
                </a:solidFill>
                <a:latin typeface="Calisto MT" pitchFamily="18" charset="0"/>
              </a:rPr>
              <a:t>maximize customer value</a:t>
            </a:r>
            <a:r>
              <a:rPr lang="en-US" sz="3200" dirty="0">
                <a:latin typeface="Calisto MT" pitchFamily="18" charset="0"/>
              </a:rPr>
              <a:t> while </a:t>
            </a:r>
            <a:r>
              <a:rPr lang="en-US" sz="3200" b="1" dirty="0">
                <a:solidFill>
                  <a:srgbClr val="0070C0"/>
                </a:solidFill>
                <a:latin typeface="Calisto MT" pitchFamily="18" charset="0"/>
              </a:rPr>
              <a:t>minimizing waste</a:t>
            </a:r>
            <a:r>
              <a:rPr lang="en-US" sz="3200" dirty="0">
                <a:latin typeface="Calisto MT" pitchFamily="18" charset="0"/>
              </a:rPr>
              <a:t>. Simply, lean means creating more value for customers with fewer resources</a:t>
            </a:r>
            <a:r>
              <a:rPr lang="en-US" sz="3200" dirty="0" smtClean="0">
                <a:latin typeface="Calisto MT" pitchFamily="18" charset="0"/>
              </a:rPr>
              <a:t>.</a:t>
            </a:r>
          </a:p>
          <a:p>
            <a:pPr algn="ctr"/>
            <a:endParaRPr lang="en-US" sz="3200" dirty="0">
              <a:latin typeface="Calisto MT" pitchFamily="18" charset="0"/>
            </a:endParaRPr>
          </a:p>
          <a:p>
            <a:pPr algn="ctr"/>
            <a:r>
              <a:rPr lang="en-US" sz="3200" dirty="0">
                <a:latin typeface="Calisto MT" pitchFamily="18" charset="0"/>
              </a:rPr>
              <a:t>A lean organization understands customer value and focuses its key processes to continuously increase it. The ultimate goal is to provide perfect value to the customer through a perfect value creation process that has zero waste.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6260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alisto MT" pitchFamily="18" charset="0"/>
              </a:rPr>
              <a:t>www.lean.org</a:t>
            </a:r>
            <a:endParaRPr lang="en-US" b="1" dirty="0">
              <a:latin typeface="Calisto MT" pitchFamily="18" charset="0"/>
            </a:endParaRPr>
          </a:p>
        </p:txBody>
      </p:sp>
      <p:sp>
        <p:nvSpPr>
          <p:cNvPr id="2050" name="AutoShape 2" descr="data:image/jpeg;base64,/9j/4AAQSkZJRgABAQAAAQABAAD/2wCEAAkGBxQTEhQUEhQUFhQXFBgVFBQUFhYVFBUVFRUYGBUVFxUYHSogGBwlHRQVITEhJiksLi4uFx8zODMsNygtLisBCgoKDgwOFw8PFC0cFBwsLCwsLSwsLCwsLC0sNyw3NzcsLCwrLCw3NzcsMDcsKzc3LzcxLTQyKys3ODIrNzA3N//AABEIAOMA3gMBIgACEQEDEQH/xAAcAAEAAQUBAQAAAAAAAAAAAAAABQEDBAYHAgj/xABMEAABAwIDBQQHAwgHBQkAAAABAAIDBBESITEFBhNBUQciYXEyQoGRkqGxUsHSFBUzQ3KywtEjU2JkgpOiFiQ1c/EXJTRjg6Ph4vD/xAAYAQEBAQEBAAAAAAAAAAAAAAAAAQIFA//EACERAQACAQMEAwAAAAAAAAAAAAABEQIDIWESMlHRBBMx/9oADAMBAAIRAxEAPwDuKIiAiIgIiICIiAiIgIiICIiAiIgIiICIiAiIgIiICK3PM1jS5xAaBck8lapK+OT9G9rjrYHO3W2qDJREQEXMu0vtH/Ji+mpQTNo+YWwxHXCwH039dA3rfJWqWrp3xsNTV7TEjmtL4XvwYHEAlvcY3r1QdQe8DUgeeSqXLmVOzZF/0NRKTqZZJZb+ySUj5LK3a3jbSxvhLJ5I2zPNPazi2BxxMjcXG92kuaMz3Q3PkqOhtK8yytaLuIaOpIA95Wpu35Hq0s59n8rrme9O9NVtGqayGMOjY8FtNbGLtPedNbMnUYdAOvODsdbvTRxC8lTC0ftg/Redi710lU8sp5mSODcYAv3mg2Lm39IAkA20uFrdDUNi/QbKijOpLWBpv1JEYJVNoT1UtTTVApy19PxQ0XuHtmYGua69srhrvNoVG/pdakNs1xcBwIwCcyb3H+tembUrTa8TBfUi3dzsBYuzUG1rWanfKPivighnnex2B/Cjc5jXDUGQAhvtsoXeTaO0RA/C24LQ1zYmgyd44XYAM/Hwv4KC3E2NXxmWdpMIkAY2J4sbNN8Ra5psbk5/cAqN32bvPK6qZTVFK+nMsckkRc+N+LhFgcDgcbGzwc+i2ZaPLsSrkljmfKwyRB4jfoWCQAPAsyxvhGvRepaCt51RHkXfcAg3ZFoJ2RVnWsk9jpPxhBsCY+lVyn2vP1elDfcS1bfjec0jGNjF5XkHlZsehdn42+awP9my4WMzj7D95Wv7d3BqpJQIJIuEWBrnPJbICSQ6wDSMgQRnrdBtO4O23zNq+NIHCOrdHE93dxRiKNwNieritndtCIayxjze3+a1f/YuJjQMT7AAD0dALD1V4/2ZhHN/vH8kGyu21Tj9fD/mM/mrT94aUfr4/Y6/0WvjduH+18RXuLd6AG+AkgXzc76XShMv3opR+uHsa8/Rqsu3wpP60nyjl/CsYbIizu0nrdziD1yuqM2BT/1TfbcpQge0TbUdXROp6dzsT5I8RsW2Y14e43I17oWo0G8oZWGqjtGwSOYIgAAYmyFtsJ9YtHvXW4d3qe36GP2sB+q1abs0o/yjj3lvxRJwg5nCuHYsOHBfDflfmgk5O0GAfqpvdGP41J7ubyNqzIGRvbgDbl1s8WKwFj/ZKxdo00UcUjxGwYWOd6LeTSeiwuzCC0ErusuH2MY373FBKs3PoxUuquCDM52IuLnluLLvCMnCDle9tc9VGxxBu0aoEDvxxyC4+yA0/MlbgtT22cG0IXf1kDme1hLvvCCXaB0XtlliiRUdIiLktljwU8bCXNYxrnek5rWtLrm/eIFznnmheqXVGU16vxkKPDlcEqDIqXDkscyeXmvLnq3dBea5XmPWICvQegkoprLGqJLlWOIvBcg9EoHK3dLoMhjlkxy2UeCvYegzp6i6w3OXgvXglB7xKocrd0ugvB/kFcY9YwK9ByCQbUZK256xg9VxoI3eua1LL4gN+JwB+RKzdxosFFF1djcfa82+VlA78TWgaOsgv5Na4/Wy3LYsGCnhZ9mJgPmGi/zUlWatU33bhko5Okxj/wAwf/RbWtb7QGf7pj/q5Y3j4sP8ag8tcqTTBjS5xDWtBLnOIDQBmSSdAvELslpXabindRbPa4tFVOTKRrwobOcP9WIeLAqjYNmb3UVRJwoamN8mgaCQXW1w4gA7Q6XUls2vjnjbLC8PjdfC8aGxLTr4gj2LWtqdndG+HBBE2CVgBhnjuJGSN9BznXu/O17+yxsU7KXO/NsYf6bZJ2vGWTuM8uGWWpQbeiwNr7YgpWcSolZGy9gXHU9GgZuPgAvOx9t09U0uppmSAa4Tm2+mJpzb7QqJBVViqqmRNxSvYxtwMT3BrbnIC7ja5WLU7cpo4+K+eERB2HHxGluLm24ObvDVBIIsLZW14KlpfTyslaDYljgbHoRqPas1BVUWLtLaUMDcc8rIm3sHSODQT0F9T4BeNl7XgqAXU80coGR4bg63mBmPagzVVUWPXV8ULcc0jI2aYpHBjb9LuOqDJVFh7N2tBUAmCaKUDXhva+3nY5LMQFVUxDqFibQ2pBAAZ5oogdOJI1l/LERdBlordPUMkaHRua9p0cwhzT5EZFXUFisq44mGSV7I2C13vcGtFzYXcchmrzXggEEEEXBGYIOhBXNO3ioIpIIxe76i9uoZG4ac85G/JdGoqbhxxsGjGNZ8LQPuUF8FVuvCXVGub2jiS08X2nW+NzWj710cLnjm8TacDfs4T5YQ6T+S6GpKii96YcVJOP8AynO9rBiH7qlFbnjxNc06OBB9osoNP2TJiiYerG/RaxvWcO19kOOh/KWjzMYH8QU/utnA2/qktPW+I5KL7SqB3BgqogcdJUMntriYDaRgI0J7vuVG2hQ+7exPyQTt4heJamWobcWwCXD/AEepvYg55a6KSpalsjGyRkOY9ocxw0LXC4PuK1vYu0pH7V2hCXl0UbKcsZyjc6MFwHnclVEHPs1m0NtztqBjgo4Yw2I3wOklAdcjnq6/XC3ovO9eyotlz020KVgiZxWw1UbMo3RSeth0FrcueE8lIbG/otu1zHfr6eGZniIwI3fPF7ivfbCR+ap7/ait58Vv3XUVsm3diQVkXCqGcSPEHgXc3vC9iC0g6E+9cv7P9z4ZauuZO3HT0tTIyGFxJZie4tL3D1jhiYM/uXXKW+Bl9cLb+dhdaduE21btdv8Aew74w8oiMq9iN2ftaikoxw4qnHFPED3MsIBAOmcjTYfY8V0laP2jPtUbJP8Af2D4i0LdZb2NtbG3nbJByvY2yW7aramqqi51JDIYKeIOIa63O7cwLYXG2peM7Cyw9tUdPsza9F+QuLHSOayogu9zRHK9rRmftAk4STYsabLYuxDD+bTa1/yiTFb7WFmvsw/JTu2th0IqoaypwtmDmRxOc6zXSZ8Pu6Fw5HwHQIrYpHhoJJsACSegGpXJdibFO3aiWtq3PFIx5ipoWktuBY68hYi5GZcTmMNl0LfWQt2fWEaimltbldhF/mucdn+wNqGijkp6tjIH4nRxAtxDvkOLi6JwGbT1QV3z3XGyHQ7Q2eXtayQMliLi5pa7xOeF1sJBvmQQut0s4exj2+i9rXt8nAEfVcx3k3R2zUwmJ9TG9hIL43mPOxu0h7ImnVdH2PSGGngiJuY4Y4yepYwNv8kRw3tN3Qi2cYJIpZXvlkkc4SkG+AtIN2gH1sz48luWzOzIVINTtSWV9TL33NY4NbEHZhmhuR0FgNADa5tdqkXF2jsmEi4MveH9l8sQdfwsw+5dRRXHNjU79i7XjpRI59LVYQ0O1u8ljCbZB7XgAnm0+7sMjbggGxIIBHLxXLe03v7X2VG30uIwm2oaZ25+XccfYV1REfO29G5U0VdTUjqnjSVBBDnB12B8haXOBJPqk68it12R2XVUU0Ujq8ljJGucG8S5DXAlou62dre1ZNSONvKzPKCBocLX1jfIM+WcgK6JVVkceHiSMZicGMxuDcTzoxtzmT0CKvleSqryqiH3Xbj2lM77DXe8FsY+WJb8tH7N24nVMv2nNAPmXOd9WreFmVEREGi7HOCWpjOWGoeW+AJuPkpZ7WlpaQHNcLOHIixuDfXVQ9WMG0alv22xyD4Q0/O6lWFVGgR7tbTosUezqiF9MSTHHU3L4bm5DTY3GfX2a3n9yt23UjJHTycWqnfxKiXkXeqxuQ7oubZDU5AZDZAiDVt9N35pnQ1NG5rKynJ4eP0JI3enE7zzt5kZXuNek2ZtPaUsLK+COmpYniSRjXBxme3QZOdly5AAnMmy6SqoMLbM8rIZH08YllAuyMuwB5uLjFyNr28QtB2LVbRgq55XbOeY6qWMutJH/RWJBccN8XdcMzb0QulqiDlu/m0KyaphEezqgso6wS8RoLxM1haWlgDeYB0vy53A6Bu7tY1MIldDLAS5w4cos8YTa9uhUmiDldLtL8x1lRFOx5oqiQzQSsbcRvOrCPKwI17jTbNKjan56r6ZlO1/5HSv400rm4Q94ILW25aWA17zjbJdQlia4FrmhzTqHAEHzBSGFrBhY1rWjRrQGgewILO1KMTwywu9GSN8ZPQPaWk/Nc57N97IqON2zq9wglp3va10lxG9rnF9sVssySCciHCy6gojbW7NJVkGpgZI4Cwcbh4HTG0g28LoNJ3w3lbtGWLZ+z3ueXPD5p47iONocCSHcw0Z30vhtc5LppUfsfYlPStLaeFkQOuEZutpicc3e0rOe8AXcQB1JsPeg5D2lbXbBtuikf6EMcTncyA6WTGR1s3NdV/OUPC43Fj4WHFxcbcGHW+K9rLnElPFWbw1EUrWyRto+GWnQ3awmxGhHEOYzFvBZX/Y1RY78WowXvw8TPdiw3ty6+KKwt13fnPbMle0H8mpm8OEkEY3YS1uv7b39Rdt9V1VYmytmxU8TYYGBkbR3Wj5kk5knmTmstEcx3Tn4m8NeXH0I3ta3yfCy/ub81XtF/3jauy6RpuWv40g6NxNcb+OGF/v8Vlb0dnL5as1lHVOp5XZvtiHetYua9hBFwMx5qS3L3GFHI+eaZ1RUvFjK+/dGV7XJJJsAXE6ADLO5W4FYm05cMUjujHH2hpsspyh96JcNNJ44W+9wv8AK6qJPs3gw0hd9uVx9gDWfVpW1KG3OhwUVOOrMf8AmEv/AIlMrKiIiDR9624NoQO/rIHM8yx2L7wsuGRYXaFUwTU8xiPEnpmSEOY5oZE4Wx43OcGm2HNt7+S4tSdoFQ2wJb5DEPo/X2KjveNesS4vTdp8nMA/4z97SpOn7T76tPvYfrZEdVxJdc6h7TIjqHD/AA3/AHXFZkXaLTnUgeYe36tVG9XS61GHfqld+sZf/mN++ykYd5oHaOv5Fp+hQTt1S6jG7Yi+18j/ACV1u04j+sb7Tb6oM+6XWKyqYdHNPk4FXQ9Bduq3VrEvQcg9qP2/saKsgdBOHGNxBOE4SC03BB8ws66XQaBUdkFAR3HVEZ6tkab3FiCHNPVbxsuhbBDFC0uLY42xtLjdxDGgAk9clkXVbqAqql0uqCEql1RAJWs78S2ha0al/wBGn7yFsjita283iVdHF1kaT5GRoPya5B0ejhwRsYNGsa34QB9yvIiyoiIg5rvJG8uqIuDJKwyPwCSnlEDeJ3nOErCMZxuecwRcZEZLlM26cmIgVbMQuMDvSOEekBf1rEr6gXiQA5EAjxz+SD5bl3SqnXc0QusS04g0Elo7xGR5glYM27tRnhpQ5oyJaSM2jvesBrdfUUmwKVxxOpoC77XCZi+K11iTbn0jjfhuGd+7LK0Xta+EPt8kHy3UbNc02NPNe2YaSbHmCLE5LHfEG2J4zb8sINsyLHTovqGXcaE3wSzsBNyGmMgmzR60ZPqN58vErAm7P8yWTR52/SQB5yOgOMW93IeNw+bTYC4mtckd5p5AXGRPUf8A7Xy2InMPidpqC3r9pq79Wdmryb4KaTu277nx3PWwY4a9eg8bw1b2Xf3QEE94QviaCM8PpuBy8ufO3eo5BHJMMmuH/pygEeNg8LKG0axmjqj4nuHnndb5V9moZmIKlhuBZrZJbBxAcbxhwFg5x6d3nleIq9wY2Z8d8XMccCM5jo8XGo/6AkBrQ3qqm6yP8nsYf4AVkxb9VDfWjPmwj916tjZ73kmOeS1zYWNs9NHDLMZeXWyvx7DqJBdhifbJwcGlxOZyuDlbn/ZKCSpu0aoGZAI8JJW3+RUjT9qcnrMd7JGO/fAWsVGwaloPEpWk5WFsNwDZ2Qw6EgefisD82uuL0zwCQLtLrC9tTc8jf3IOlUvamDq2QebWO/dcpOHtLhOpt5xyD6XXJGbPisC7jMFiXX5WNrd5ov5+HUgG3MIiQ5j3MB0GEWyyJsHZeWaDtsXaFTH12e1+H94LOg3yp3aOaf2Xsd964IyG+kzTkdQ8aD9m3zXoU7tMUR/xsH1N0H0NHvFCebvdf6FXG7dgPr+9rh9y+dxSyj0WHzbfP2tR1XUNIznabjIOeL+Fr5oPo1u1YT+tj9rgPqr7KlrtHNPkQfovnh9bXMbiLpg0a3DXW8wRcK1FvZUDV7T+1G3+EhB9HEqH2e3ibVj6RsJPsY4j5yBcTh33nbyjP7PEYfqV3zcDYRayKse8l81O0lhF8BkDHEY8RxWtZBuaIigIiFBQlUQBekFLpdLJZAuqqllVBQryvapZAaqoiDim8NGx1ZVY2McOM70mg9DzCmezzYkEvFa5hADnW4bnRWyitZ0bmubpoOnKwvHbxC1dVf8AM+rGn71sPZge9KPF+WXMRZ9Rpy1tnazbhNybjU2RYZmEAgOD+I4XFjnMH55nPxPVYdXuGHNLfymV1wReVrHHO5uBHgAzLTpbuNFrCy3IoAg0KXcOWwGOneAAMLYzALDDlc8Q+iCNT6ROpUJN2dzWcX01O4m9sEpl9QgZStjDbvOK3IAC5XWUQcTqOz0A/wDgZmDFYm8RGAvANmwOe70Aed7uy0UNUbjwgXLKlhA7wMMzADwy51pJQ0EYsLcr89cl9Cog+apdz4XOwsqY7g4QMbZHenGAbRg3zlPT0CsrZ2588LnvbITZpay4wDG57o2mxd1afJfQ09Ox4s9rXDo4Aj5qNO7FHfEKWBrsjiZG1jrg3HeaAdUHCvzJVDEYsDwG3je0vkkJEfEBkJuHB1nAha7tjZE0ckjeAw2eSW4YxhYc+QBtnqvpKp3Up32/Si2mGaW2QIHdLi0gBxyItmos7gxguMc87cQDSMMGEtDCwNNow4izjzzsL6IPmz8hkuA6ltcgYmiQAcrlwcRqvqLcBpFDFfrJhblZreK8NaLE5AAc/koSv3BkkDwZ4XtcHtPEhkc+z2hru+ZiAbta64be9+WS2zd6hdBTQwvLXOjjaxzm3s4tFsWeedr+1BIIioSgqiIgIiICIiAiIgIiICIiDju8/wDxCr/bb84o1P8AZge/L5v+kXUfTPS/qqB3rH/eNX+1H86eJT3Zie/L5v68hDz0Oo0zzzJuAA6GiIgIiICIiAiIgIiICIiAiIgIiICIiAiIgIiICIiAioSqoOP75ZbRqfHhn/2Ix9ym+zD05Ovf6XtaG3O9tfDW2d1Db9ZbRm8Wxn/QB9ymey896Tpik9+GDwt87+FsyHRUREBERAREQEREBEVLoKoiICIiAiIgoSqXVSFSyD0iIgIiIC8uVSUAQGhVREHIe0H/AIi/xijPyI+5S/Zae/J5v+kPje3st43yER2km20T4wRn/VIPuUv2UsN5TbIOcCeVyI7crXsDzv4W1Do68kr0qEIKAr0qAKqAiIgIi8koDlUBAFVAREQEREBERAREQEREBERBSyqiICIiCI2zu1T1Tmumju9owh7SWuw3vhJBzFyddLnqsvZezIqdnDhYGNvcgXJJOpJOZOQ16LMRAREQEREBERAVAFVEBERAREQEREEPtLackT2tAa4uFxZrr69LqxDtuQvY0taMRsDqPHMOsV53jcWSMfhJZgc1xAuBiuPLnz10UfQVBlljDGucGvDnPIOVr65mwz68h5LkavyNTHWnCM5jeKio/NuL8sXu2A7RAveSMWNu81zetsyedsutj0VDtIZ/0seQv6LtDe3Pw+qwXcYF3dpiMZyfYOwk31GXqjXP3LzJJMQLto7kczex9+Y5/LxXXbSJ2gMu+yxvY4H2yNtbq9BM54u17CP2XfzUYx8wsCylLb5i9iBiuctL8/PrzuflM4PdFMG9b6ZnkDnqOmvsASlpOrPhP4lS0nVnwn8XmjKlthicwOtmMQyPNe/yhn2m+8IPFpOrPhP4vNLSdWfCfxL2J2nRzc9MwriCxaTqz4T+JLSdWfCfxK+iCxaTqz4T+LyS0nVnwn8Xkr6ILNpOrPhP4vJLSdWfCfxK8iCzaTqz4T+JeJTKBcYXHoAQT5Xdb6LJRJEXFXvOTm4XDUYCcr5EHFmDnp0WbaTqz4T+LzVx0QJDuY/+f5le1jCMo7psWLSdWfCfxJaTqz4T+JX0WxizSOaC5zmADnhdzyHreS8x1BcLh8dje12kaEjQu6hV2q5oicXC47uhw+sLHFyzsVhUb4TGy7CRd2G4dJnidfvW8CvLrn7ejaqvn0jPD3HIPjPsPj/aXq0nVnwn8Sx2SRYrhhxC2eAgi4yzI8T8/FXPzg3o/S/6N508QLL1VdtJ1Z8J/EgEnVnwn8S8Ctb0f8Dv5K9FIHC4v7QQfcUHteY4w0WaAB0AsERBUtHRUwjoERBXCOgVAwdB7kRBXCOgVOGOg9yIgYB0C9IiAiIgIiICIiAiIgIiICIiChCAIiCqIiA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3.gstatic.com/images?q=tbn:ANd9GcQqh4W-s61aHjbuFOPXEYz8S3ER2HS52_YURlIEeClNb9LBuAQ8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8600"/>
            <a:ext cx="3381375" cy="6248400"/>
          </a:xfrm>
          <a:prstGeom prst="rect">
            <a:avLst/>
          </a:prstGeom>
          <a:noFill/>
        </p:spPr>
      </p:pic>
      <p:pic>
        <p:nvPicPr>
          <p:cNvPr id="16388" name="Picture 4" descr="https://encrypted-tbn1.gstatic.com/images?q=tbn:ANd9GcS-HWZEyzUlFWiQdg8Pp0M5GoM_LY94K1dLbEH8C17WMYLPt2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50292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jaguareducation.com/admin/uploads/course_gallery/23922549lean2.png"/>
          <p:cNvPicPr>
            <a:picLocks noChangeAspect="1" noChangeArrowheads="1"/>
          </p:cNvPicPr>
          <p:nvPr/>
        </p:nvPicPr>
        <p:blipFill>
          <a:blip r:embed="rId2" cstate="print"/>
          <a:srcRect l="3117" t="2079" r="1299" b="178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xQSEhQUEhQUFBQUFBQUFBUUFBQUFBUVFBQXFhQUFBQYHCggGBolHBQUITEhJSkrLi4uFx8zODMsNygtLisBCgoKDg0OFw8QGCwkHyQsLCwsLC0sLCwsLCwsLCwsLCw3LCwsLC0wLCwsLCwsLCwrLCwsLCwsLCwsLCwsLCwsLP/AABEIALcBEwMBIgACEQEDEQH/xAAcAAACAgMBAQAAAAAAAAAAAAAAAQIGAwQFBwj/xAA/EAABBAECAwYDBQUGBwEAAAABAAIDEQQSIQUGMRMiQVFhcQeBkRQjMkKhM1KSosFDYnKCsfAVNFODs8LRF//EABoBAQEAAwEBAAAAAAAAAAAAAAABAgMEBQb/xAAtEQEAAgEDAwIEBgMBAAAAAAAAAQIDBBExBSFREhMiQZGxUmFxgaHhMkLRFf/aAAwDAQACEQMRAD8AqiVoKiuB99CVp2ohSRRaYQmEBaaiU0XYUglFpEqAQglRJVXYyVG0FJQFoJSSKAtIlCSqglRtMpIhEpFS0ptjQY1OOMuIABJOwAFk+wVu5b5DmyNL5fuoSA4ONFzwfBrb29yvT+E8Cx8ZoEUbQQK1EAvPmS87lba4pnl5eq6piwz6a/FP5cfV55yz8PXyAPybjadwwfjIPif3fZX3E5Zxow0NhZ3dwS23X5lx69Auwkt9axHD5/Prc2ad5nt4jgmsA6AKSVpWsnIkSFApoQVrnHloZkY0nTJHeg+Bvq0+mwXj2fiuikdG8U5hII9V9Cql868m/aLmh2m2sE914A/R3Ra70345ev03Xe1Pt5J+H5fl/TyVFrJNEWktcCCDRB6gjqCsdLmfSGhCEGcoCCkFGUJhNQTRU0AJIQSSKQKLRTUUJWoGkglRtFMlRtIpIAlFqJQEEklmxcV0jgxjS5x2AHUq3cD+Hs8puf7lnls559gNh81lWszw0ZtTiwxve233+imtbfQLrxcr5LtNRO7xobdPMu8gF65wflnHxgOzYNQ/tHAF5J8dVLshbow+Xi5utzvtjr9VN4HyJjNjb2rHPfXeJLmi9+jQdlZsHg8EP7KKNhqrDRf16rcRa3RERw8fJqcuTf1Wmf3BStMlRKrQLQlaSBotJCBppIQCVJoKDg8w8qQZYJc3TJWz27H5j8wXkvHOATYrqlb3SSGvG7Hex8D6Fe8LW4hhMmYY5GhzHdQf6eRWFqRZ6Gk6hfB8M96+PH6PnxC9MyPhqwuJZM5rb2aWBxHpqsWhafas9qOp6b8X8S84cUBRKAVqenCaFElIlFT1ItQtLUoMutIuWIuTtBMlAKiCrbynygcpvaSOLY7IGmtTiNj12AWVazadoa82emGvrvO0KqolXzJ+G0n9nMwizs9paQPcXZ6eAXMzORcuMWGNk9I3Wfoav5KzjtHyaKa/T24vH2+6q0t3B4PPP+yje+vEDb6nZWLhHIWTK4a29iy9y8jVXowbn50vVeH4TYY2RsFNY0NHQXQ6mvErOmLfly6zqlMXbHtaf4h5PwfkGeR33wMTOt7Fx6bAeHj18lbcH4fYrR3w+Q31c4j5ANpXIoW6KVh42bqWoyf7bfp2c7h3BYIP2UTGHxIG/wDEd6XQCkhZOG1ptO9p3IJoSRiEk0FAkimhUJIplIoEi0WlaCVotRtFoJoUU0DSWpxDikEABnmiiB6do9rL9tR3WaDIZI0Pjc17T0c1wc0+xGyKyUkomVv7zfqEIj55JTtRJQuF95CVqJTU4YS4hrQSTsAOpPshvsxJal6Fy7yjGAHTDtJNu6f2bLHSvzHfqdvRTyvhvdmOWr3DXNFe1j/4tntW2ef/AOpp/XNZn9/k85tSCtrfh3llxHcAHRxds7p0AF/XyXU4X8OH6mmd7dIO7W2S4f4tqUjHbw2X6hp6xv64VvljluTMcQO6xo7z629APMr2XDxdDQ0CqFVt4eOynhYjImBkbQ1rRQAWwuilIrD53Way2ot4iOIJsZWUNCQKazcRoStO1EJFJ2kgEk0IEkU0IEEUhFoCkUuJzFxWRhigxgx2TOSG692RRtFyTyNG5A6AeJIC5OHxvJxcyPFznRysyAfs+QxnZW8dY3ssgHcAe7et7UWX/iMXbdh2je20dp2d97Rdaq8rVS564rLiZnD5e0c3Hc98czLphstBc8eNNcSPLQlxMGLj+K8/hnxXxf5mCRxH/j+qfxM4cMk4WPentZ5Gh3WiIHkEjxFhtoLoVqcQzo4GOkme2Nja1OeaAs0N/UkD5qt8n8yDsnQZjhFk4o0SiQhupjB3ZWk/iFVZHv0IXVkZBxDEGtpdBkMa8B1sdpsOadjbTsCCg1cnmxjcuDGbG94yIu0jnbTot9VdOo7u58NQXO4NxjOihk+2iN8jHOLTHpJey+oAoCvAda9V3ocZkETYom6WRtDWN3NAdNzuVwuIyHekmFjkn825P5cV3zI6Xt4qv838/wCXHGI2xiB8nR/VwaOpb4A79VyMjl4yyEjKyIQ47Ma5xY30aNQoei43N/LEmMxknbSZDHEtLn3cZ20iy47Hfy3HqtFaZIt3t2b75cc12rTafO8/9cbjOYZKL3do+7L3d5/tqO9ei0DmSEVrdQ6CzX0WONSI/wB0t2zRF5hDUfT6BNPT7JJ6V923laCFJjCegs/VWXl/kybJ3P3TP3nA2f8AC3xXpXAuWYMVo0tDn+MjhbifTyHoueuKZ5fU6nqWLD2jvPj+3nHLXJsuS63gxRirJabd0NNB9PFek8I5Yx8clzGDURVu7xryFrsWla3VpFXg6nXZc8952jxDE2Fo6ABSUrSKzcYBUgoKQUEk0gmiGmCoopBO0WoJoJWi1zuP8WbiY8k72uc2MAlrK1G3Bu1kD83mtrDyWyxskb+GRjXtvrTmhwv5FBnQlaEDWjxTi8OMGGZ+jtJGxM2c7U93QU0Hy69Fu2qV8UY/u8OTwjzoC70Bvf6gfVUP4j8XysP7NkQP+6bIWTxFrSJNQttuIsCmuG3QkdVaeE8RjyYWTRHUyRtg+I82keBBsEeYXB+Jjqwr/dyMVw9xkMP+lrjSXwjPbpNYGa8gt/LBOfEeQ6f5b/cCDLwmIu5gy3O/s8Zgb7ObDVfz/VZfi22saCQfiiy4nNPrTv6gfRZeKOGJxeGd+0WZAcUuOzWzMcHR6j/eADR81D4jHtn4WG3d8uSyRw8WxRB2tx8up/hKCfxKYYxi5jR/ymS1z6FkQyECT9QwfNQ41OJ+K8PZGQ5sMc+U8g2NEjNEZ+Zr+JW/KhbI1zHtDmPBa5pFhzSKII9lyeA8t42EHDHj0661OLnPcQPwt1OJNDyQZOK8DxsktM8EUpb+EvYHEDyvxHp0W07bpt4BZXLE9Fa0+65GVBa7EoWpI1BXZMKnLdZA1zS1wDmkUWuAII8iD1W3JFaxxsoqCu5fw5xZH62F8N9WtpzD6gO3H1pbD/hpiOGzpWnzBbR+RCs8JWw0qpsobvhPFe2Q+vWMH/2TV+1JojoMbSYKQTRTQkmgVITQgSYTSUDCaSAgkEICEAhCEGhx/h/2jGnh8ZIntHo4jun60uT8OczteHY/gWNMLgeoMTiyj8gPqrIqdyw/7NxDNwzs2UjNgHmJKEoHs6tv7pVGzn8emZxbHxRpMMsDnOFd4PAlOrV/22ivUq1qm48XbcbkeNxi4kcZ9JJnOcP5C76q5UgFXfiBw45HD8hjbLgztG111REPoep0kfNWEoKg8+5u4qMvh2CWmzl5OK2hvTrPaNPs5pHyVq5u4MMzEmhNW5pMZPhI3dh+ux9CVzuGckQQTiVr5Sxj3yQwOcOxhfIKc5ja8htfRWcFUVPlZ8fEuGRNyWCTbs5A7rriOnVY3a6qNij3l0+C8tY+K5z4muMjhRkke+WTT4ND3kkDYbDyXD+Gnd/4gz8rOIThvoNhX8quZQIlRJQSolBFyxOKmVjcgxSLWeFsuWFwQa5aoaFmcEAKKg0LI0pUhVGS0LHrH+yhQdoJhJCokhJAQMJpJhAJLT4pxaLH7Ltnae2lbDH3XG5H3pBobDY7nZbpQJNJCCSFwOcuNnExXPYLme5sUDeuqWTZu3jW5r0Va4dgu4dxHGa+dzhmQlkutz3mXKaRbvJotzACfMjxQXviOfHjxulme2ONtW53QWQB9SQFwea8+RzsTGxpTG7Le4mZgDi2GOPW9zL23tgv1XT5m4UMrFmgPV7DpPlI3vRn5ODVQfh/xD7Rk4TXfixcHIY4Hq09s2NoPro0ILHyXxuYyzYWabyYDbX0B20Xg8VsSLB9nDxBUPiHiviMHEIRcmG65B+/A/Z4PtZ9g5x8Fn544DJJ2eXiUMvGNsH/AFY99UR8+pr3cPGxm4Rzjj5RihDXGWUPE0JbZg0MJeJw6qaT3Qa3Lh60Fd5e5bycozZBzXRQZUjpaxTUj2k0wOkIBZpb3dO9UV3P/wA6wju4Tvf/ANR2RMX352HVfyWDA4Bl4D3jBMMuLIdQgyJHxmFx66Hta62+48B42Tc0Fc5Zhnx5p8WR8k0LGRS480ll4a8va6F8lU8tLAfOneyslpKLioOdwPj0OW1xiJDmOLJI3jTLG5poh7L26deifHuNxYcLppnAAA6W33nurZjB4k/p1K1OL8rY2Q/tJGFsvhLE90MvsXsI1fO1rYPJOJHIJXCSeRv4XZEr5tO9ig7br5jZUYvh1w18WKZJhplyZX5L2nqO0rSCD02ANeqtBSJSJQBWMpkqJKKiSoOUiVByIxuKxOWSR4HVaU0zj02Hh0P1RWR3qtd2U0V6+Q2+q1c6XQ0k7kAnegPcrzrjHN8xcWxPbpH5gOvtVLGZiOW/Dp75Z2q9HmzuhDgB67efUlVDmHm3Q1zYnN13p2N16qm5nFp5QWySuc09R0C0g1a5y+HpYOm7Tvk+jM/JkcSXSPJO5JcbJQsSFq9U+Xo+zT8MPpVMJJhdb5Q0JKm8xcflnn+wYDqlP/MZH5YGD8QFdX716EgDfdob3HObRHL9mxY3ZWV4xs2ZH6zSdG+3tdWFrw8B4hP3srPMF9IsNrWtb7yO3d7fquLwOJ3DuKsw2uP2eeGxqAt8gYSZHOqy7VG8V0AeNui9IBQeec2YWUOENfknXkYs4m1bW5rJXMY52na9Dmk+3na9AgmD2te3dr2h7T5hwsfoVj4hiNmikif+GRjo3ez2kH/VUrl7jzoODzOdXbYDZoHN8NcO0Y9qLB8igviF55kSZPCjDPJPNk40uhuWJSXuileB97F+6277o22rqRXoMbw4BzSHNcA5pG4IIsEHypBTOYj2/FsDH6tha/KePUWIz8nMH8S5HxdyX9piiIW+BsmUSOrWtdGGuPpbTfsu5w+PVxvKcf7PEhYPZ5Dv6FS4FCMnPzslwDo2BuBHYsODBqyBvsRrNfVB3sfjcLo8eQvDRk6BFf5nvaXBg9dnfRUvgOAMbj2QyqbNBJMz2kfG538wkHyVg4XyTjwSNe10xbG90kML5S6GJ7gQXMZXXc9SeqsDoGaw/S3WGlofpGsNJstDutWLpBltINFk0LPU1ufdK0rUE7StRtK0VPUkSo2kSgkSkSo2laBkpWlaiVQyUiVB7qCrfMPM0eO06pG6t6aDbia22G4Ra1m07QshK5+dxVkbXOcdmiz4DbruV5Rmc6ZkgID2Rg/uM738TiVwsid7/wBpJI//ABvc4fQmlqnLEPSxdLyW/wAp2eg8Z5+Y39i1szj/AHiGj3NfoFXp+esp3RsTevQOPX3KriS1zktL0adOw1jvG7LxDOmnNzSOf5A7NHs0bLWpZKSpYTMy66460jasI0hoUiEAKMghSTVH0eEJJrsfGtLjcUz4JW47msmc0iN7rAaTtqsA0aujR3paHJ/LTMGHQDrledU0ni93kL30jevcnqSu4nSCo/EjBd2MeXEPvcKRsw9Y7HaNPps0n0aVaOHZrZ4mSxm2SNa9vs4XR9R0+SySxh7S1wBa4FrgehBFEH5Kjck5BwsqXhkxOnUZcRx/NG63Fg9difcP9EF9Xk/xBBxJc5nSLiGOJG+Qnhe3UPmLPu8L1dVr4hcA+2YjmsFyxfeReZIHeZ/mbY968kJdufGZkQGOQao5Y6cPMOb4HwPiCqXwniM3CmvxJ4pshrbOFJExz+1B6QOIB0Os+Ows+AF2DkTiHb4GO/exH2br66oiY3H6tXdtBVuL8HzDkfacN0MT5sdsE4l1O7MtOpskekd5wsjfbYLu8E4YzFgjhjshg3cfxPcTb3u83OcST7rbtFoJWkSlaVoppItFqB2kkhAIQkqBRKajI6ggTitDO4oyMEve1jW9XONAe65XNfMDMVgMhJLrDWtq7q/6LyHiWc/IeXyE1Z0suw0eSwteKuzS6O2bvxC3cyc/ueSzFALaI7U6gbPixv8AUqkhnidz5ncptbSa0WvNn0Gn0lMMdoNRKaCsHSSVp0kqxkWhJCMTStJNE3SQkhDd9IItK0LsfHJJ2oWnaCVqvc5ctfbGNdG7s8mE64JfIgg6XHyJA38CL33BsAKLQVngXMk73sgycLJjm6SSNYPswAH7QS6qo7bC9z4q0JWglBEbbDb2RaEigLRaEiimSlaRQgaEiUAoJJWkmUCtIuA6qMsgA9ei52dntjFnc2AAOtnpSLEbt6SfypcLj/HWY0Ze42QCdPifID5lUjmTnqYudFAA2iLfeogjqBtVqqZOdLKCJX6gXB/zAoD2Wu2SIehp+n5L7TbgcS4hJkyGWU2STQ8GjyCwBNMLnmd30WPHFI2gk6QhRmKQnSSqEUimUijGSSTSRiErQkUYpWmoIVH0faLUULrfHppgqAKYKCadqFphBK0EqNoQNCSaASTSQJIlBWCTJY3q4X5DcorMSi1WeK864sBLXyDUPyt77x47tb0+apHMPxEml7mJqib+Z7gwvd6Ab0P97KTaI5b8WmyZJ7Q9Rz+LwwC5ZWMH95wCq+V8SsMEtY9ziLAcGO0X6Or+i8knD5XF8rnPeernGym2ALVObw9PH0nt8UrzmfEgF33cTngfhLqbv+vp6qr8R4/k5P7SSm9dLO6P03Wk1gUlhOSZd2LQYsc77IsZSkmha3dEbBKk00VGkJlCrEkFNJEIqKlSRRjKKEIKMZJJNJGJpJoVR9F2hNC63yItNCFQ7TQhQNQe+uqEIrC7J8lB+ZpIs9emyEJCxDm8U5pgxxcj63r8Dif0CrXE/iWwahAwvPg53db70RaELDJaa8PV0ejx5I9Vt1W4rzllzt06uy3smMkE+l+AXAkL3WXSPNmzb3bn2tCFom0z83r49NipG1asbYAFMNTQsHRERApFIQihOkkIJIQhUCEIRBSihCICkmhEJIpoRjKKSEKsQUkkIhpIQj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QSEhQUEhQUFBQUFBQUFBUUFBQUFBUVFBQXFhQUFBQYHCggGBolHBQUITEhJSkrLi4uFx8zODMsNygtLisBCgoKDg0OFw8QGCwkHyQsLCwsLC0sLCwsLCwsLCwsLCw3LCwsLC0wLCwsLCwsLCwrLCwsLCwsLCwsLCwsLCwsLP/AABEIALcBEwMBIgACEQEDEQH/xAAcAAACAgMBAQAAAAAAAAAAAAAAAQIGAwQFBwj/xAA/EAABBAECAwYDBQUGBwEAAAABAAIDEQQSIQUGMRMiQVFhcQeBkRQjMkKhM1KSosFDYnKCsfAVNFODs8LRF//EABoBAQEAAwEBAAAAAAAAAAAAAAABAgMEBQb/xAAtEQEAAgEDAwIEBgMBAAAAAAAAAQIDBBExBSFREhMiQZGxUmFxgaHhMkLRFf/aAAwDAQACEQMRAD8AqiVoKiuB99CVp2ohSRRaYQmEBaaiU0XYUglFpEqAQglRJVXYyVG0FJQFoJSSKAtIlCSqglRtMpIhEpFS0ptjQY1OOMuIABJOwAFk+wVu5b5DmyNL5fuoSA4ONFzwfBrb29yvT+E8Cx8ZoEUbQQK1EAvPmS87lba4pnl5eq6piwz6a/FP5cfV55yz8PXyAPybjadwwfjIPif3fZX3E5Zxow0NhZ3dwS23X5lx69Auwkt9axHD5/Prc2ad5nt4jgmsA6AKSVpWsnIkSFApoQVrnHloZkY0nTJHeg+Bvq0+mwXj2fiuikdG8U5hII9V9Cql868m/aLmh2m2sE914A/R3Ra70345ev03Xe1Pt5J+H5fl/TyVFrJNEWktcCCDRB6gjqCsdLmfSGhCEGcoCCkFGUJhNQTRU0AJIQSSKQKLRTUUJWoGkglRtFMlRtIpIAlFqJQEEklmxcV0jgxjS5x2AHUq3cD+Hs8puf7lnls559gNh81lWszw0ZtTiwxve233+imtbfQLrxcr5LtNRO7xobdPMu8gF65wflnHxgOzYNQ/tHAF5J8dVLshbow+Xi5utzvtjr9VN4HyJjNjb2rHPfXeJLmi9+jQdlZsHg8EP7KKNhqrDRf16rcRa3RERw8fJqcuTf1Wmf3BStMlRKrQLQlaSBotJCBppIQCVJoKDg8w8qQZYJc3TJWz27H5j8wXkvHOATYrqlb3SSGvG7Hex8D6Fe8LW4hhMmYY5GhzHdQf6eRWFqRZ6Gk6hfB8M96+PH6PnxC9MyPhqwuJZM5rb2aWBxHpqsWhafas9qOp6b8X8S84cUBRKAVqenCaFElIlFT1ItQtLUoMutIuWIuTtBMlAKiCrbynygcpvaSOLY7IGmtTiNj12AWVazadoa82emGvrvO0KqolXzJ+G0n9nMwizs9paQPcXZ6eAXMzORcuMWGNk9I3Wfoav5KzjtHyaKa/T24vH2+6q0t3B4PPP+yje+vEDb6nZWLhHIWTK4a29iy9y8jVXowbn50vVeH4TYY2RsFNY0NHQXQ6mvErOmLfly6zqlMXbHtaf4h5PwfkGeR33wMTOt7Fx6bAeHj18lbcH4fYrR3w+Q31c4j5ANpXIoW6KVh42bqWoyf7bfp2c7h3BYIP2UTGHxIG/wDEd6XQCkhZOG1ptO9p3IJoSRiEk0FAkimhUJIplIoEi0WlaCVotRtFoJoUU0DSWpxDikEABnmiiB6do9rL9tR3WaDIZI0Pjc17T0c1wc0+xGyKyUkomVv7zfqEIj55JTtRJQuF95CVqJTU4YS4hrQSTsAOpPshvsxJal6Fy7yjGAHTDtJNu6f2bLHSvzHfqdvRTyvhvdmOWr3DXNFe1j/4tntW2ef/AOpp/XNZn9/k85tSCtrfh3llxHcAHRxds7p0AF/XyXU4X8OH6mmd7dIO7W2S4f4tqUjHbw2X6hp6xv64VvljluTMcQO6xo7z629APMr2XDxdDQ0CqFVt4eOynhYjImBkbQ1rRQAWwuilIrD53Way2ot4iOIJsZWUNCQKazcRoStO1EJFJ2kgEk0IEkU0IEEUhFoCkUuJzFxWRhigxgx2TOSG692RRtFyTyNG5A6AeJIC5OHxvJxcyPFznRysyAfs+QxnZW8dY3ssgHcAe7et7UWX/iMXbdh2je20dp2d97Rdaq8rVS564rLiZnD5e0c3Hc98czLphstBc8eNNcSPLQlxMGLj+K8/hnxXxf5mCRxH/j+qfxM4cMk4WPentZ5Gh3WiIHkEjxFhtoLoVqcQzo4GOkme2Nja1OeaAs0N/UkD5qt8n8yDsnQZjhFk4o0SiQhupjB3ZWk/iFVZHv0IXVkZBxDEGtpdBkMa8B1sdpsOadjbTsCCg1cnmxjcuDGbG94yIu0jnbTot9VdOo7u58NQXO4NxjOihk+2iN8jHOLTHpJey+oAoCvAda9V3ocZkETYom6WRtDWN3NAdNzuVwuIyHekmFjkn825P5cV3zI6Xt4qv838/wCXHGI2xiB8nR/VwaOpb4A79VyMjl4yyEjKyIQ47Ma5xY30aNQoei43N/LEmMxknbSZDHEtLn3cZ20iy47Hfy3HqtFaZIt3t2b75cc12rTafO8/9cbjOYZKL3do+7L3d5/tqO9ei0DmSEVrdQ6CzX0WONSI/wB0t2zRF5hDUfT6BNPT7JJ6V923laCFJjCegs/VWXl/kybJ3P3TP3nA2f8AC3xXpXAuWYMVo0tDn+MjhbifTyHoueuKZ5fU6nqWLD2jvPj+3nHLXJsuS63gxRirJabd0NNB9PFek8I5Yx8clzGDURVu7xryFrsWla3VpFXg6nXZc8952jxDE2Fo6ABSUrSKzcYBUgoKQUEk0gmiGmCoopBO0WoJoJWi1zuP8WbiY8k72uc2MAlrK1G3Bu1kD83mtrDyWyxskb+GRjXtvrTmhwv5FBnQlaEDWjxTi8OMGGZ+jtJGxM2c7U93QU0Hy69Fu2qV8UY/u8OTwjzoC70Bvf6gfVUP4j8XysP7NkQP+6bIWTxFrSJNQttuIsCmuG3QkdVaeE8RjyYWTRHUyRtg+I82keBBsEeYXB+Jjqwr/dyMVw9xkMP+lrjSXwjPbpNYGa8gt/LBOfEeQ6f5b/cCDLwmIu5gy3O/s8Zgb7ObDVfz/VZfi22saCQfiiy4nNPrTv6gfRZeKOGJxeGd+0WZAcUuOzWzMcHR6j/eADR81D4jHtn4WG3d8uSyRw8WxRB2tx8up/hKCfxKYYxi5jR/ymS1z6FkQyECT9QwfNQ41OJ+K8PZGQ5sMc+U8g2NEjNEZ+Zr+JW/KhbI1zHtDmPBa5pFhzSKII9lyeA8t42EHDHj0661OLnPcQPwt1OJNDyQZOK8DxsktM8EUpb+EvYHEDyvxHp0W07bpt4BZXLE9Fa0+65GVBa7EoWpI1BXZMKnLdZA1zS1wDmkUWuAII8iD1W3JFaxxsoqCu5fw5xZH62F8N9WtpzD6gO3H1pbD/hpiOGzpWnzBbR+RCs8JWw0qpsobvhPFe2Q+vWMH/2TV+1JojoMbSYKQTRTQkmgVITQgSYTSUDCaSAgkEICEAhCEGhx/h/2jGnh8ZIntHo4jun60uT8OczteHY/gWNMLgeoMTiyj8gPqrIqdyw/7NxDNwzs2UjNgHmJKEoHs6tv7pVGzn8emZxbHxRpMMsDnOFd4PAlOrV/22ivUq1qm48XbcbkeNxi4kcZ9JJnOcP5C76q5UgFXfiBw45HD8hjbLgztG111REPoep0kfNWEoKg8+5u4qMvh2CWmzl5OK2hvTrPaNPs5pHyVq5u4MMzEmhNW5pMZPhI3dh+ux9CVzuGckQQTiVr5Sxj3yQwOcOxhfIKc5ja8htfRWcFUVPlZ8fEuGRNyWCTbs5A7rriOnVY3a6qNij3l0+C8tY+K5z4muMjhRkke+WTT4ND3kkDYbDyXD+Gnd/4gz8rOIThvoNhX8quZQIlRJQSolBFyxOKmVjcgxSLWeFsuWFwQa5aoaFmcEAKKg0LI0pUhVGS0LHrH+yhQdoJhJCokhJAQMJpJhAJLT4pxaLH7Ltnae2lbDH3XG5H3pBobDY7nZbpQJNJCCSFwOcuNnExXPYLme5sUDeuqWTZu3jW5r0Va4dgu4dxHGa+dzhmQlkutz3mXKaRbvJotzACfMjxQXviOfHjxulme2ONtW53QWQB9SQFwea8+RzsTGxpTG7Le4mZgDi2GOPW9zL23tgv1XT5m4UMrFmgPV7DpPlI3vRn5ODVQfh/xD7Rk4TXfixcHIY4Hq09s2NoPro0ILHyXxuYyzYWabyYDbX0B20Xg8VsSLB9nDxBUPiHiviMHEIRcmG65B+/A/Z4PtZ9g5x8Fn544DJJ2eXiUMvGNsH/AFY99UR8+pr3cPGxm4Rzjj5RihDXGWUPE0JbZg0MJeJw6qaT3Qa3Lh60Fd5e5bycozZBzXRQZUjpaxTUj2k0wOkIBZpb3dO9UV3P/wA6wju4Tvf/ANR2RMX352HVfyWDA4Bl4D3jBMMuLIdQgyJHxmFx66Hta62+48B42Tc0Fc5Zhnx5p8WR8k0LGRS480ll4a8va6F8lU8tLAfOneyslpKLioOdwPj0OW1xiJDmOLJI3jTLG5poh7L26deifHuNxYcLppnAAA6W33nurZjB4k/p1K1OL8rY2Q/tJGFsvhLE90MvsXsI1fO1rYPJOJHIJXCSeRv4XZEr5tO9ig7br5jZUYvh1w18WKZJhplyZX5L2nqO0rSCD02ANeqtBSJSJQBWMpkqJKKiSoOUiVByIxuKxOWSR4HVaU0zj02Hh0P1RWR3qtd2U0V6+Q2+q1c6XQ0k7kAnegPcrzrjHN8xcWxPbpH5gOvtVLGZiOW/Dp75Z2q9HmzuhDgB67efUlVDmHm3Q1zYnN13p2N16qm5nFp5QWySuc09R0C0g1a5y+HpYOm7Tvk+jM/JkcSXSPJO5JcbJQsSFq9U+Xo+zT8MPpVMJJhdb5Q0JKm8xcflnn+wYDqlP/MZH5YGD8QFdX716EgDfdob3HObRHL9mxY3ZWV4xs2ZH6zSdG+3tdWFrw8B4hP3srPMF9IsNrWtb7yO3d7fquLwOJ3DuKsw2uP2eeGxqAt8gYSZHOqy7VG8V0AeNui9IBQeec2YWUOENfknXkYs4m1bW5rJXMY52na9Dmk+3na9AgmD2te3dr2h7T5hwsfoVj4hiNmikif+GRjo3ez2kH/VUrl7jzoODzOdXbYDZoHN8NcO0Y9qLB8igviF55kSZPCjDPJPNk40uhuWJSXuileB97F+6277o22rqRXoMbw4BzSHNcA5pG4IIsEHypBTOYj2/FsDH6tha/KePUWIz8nMH8S5HxdyX9piiIW+BsmUSOrWtdGGuPpbTfsu5w+PVxvKcf7PEhYPZ5Dv6FS4FCMnPzslwDo2BuBHYsODBqyBvsRrNfVB3sfjcLo8eQvDRk6BFf5nvaXBg9dnfRUvgOAMbj2QyqbNBJMz2kfG538wkHyVg4XyTjwSNe10xbG90kML5S6GJ7gQXMZXXc9SeqsDoGaw/S3WGlofpGsNJstDutWLpBltINFk0LPU1ufdK0rUE7StRtK0VPUkSo2kSgkSkSo2laBkpWlaiVQyUiVB7qCrfMPM0eO06pG6t6aDbia22G4Ra1m07QshK5+dxVkbXOcdmiz4DbruV5Rmc6ZkgID2Rg/uM738TiVwsid7/wBpJI//ABvc4fQmlqnLEPSxdLyW/wAp2eg8Z5+Y39i1szj/AHiGj3NfoFXp+esp3RsTevQOPX3KriS1zktL0adOw1jvG7LxDOmnNzSOf5A7NHs0bLWpZKSpYTMy66460jasI0hoUiEAKMghSTVH0eEJJrsfGtLjcUz4JW47msmc0iN7rAaTtqsA0aujR3paHJ/LTMGHQDrledU0ni93kL30jevcnqSu4nSCo/EjBd2MeXEPvcKRsw9Y7HaNPps0n0aVaOHZrZ4mSxm2SNa9vs4XR9R0+SySxh7S1wBa4FrgehBFEH5Kjck5BwsqXhkxOnUZcRx/NG63Fg9difcP9EF9Xk/xBBxJc5nSLiGOJG+Qnhe3UPmLPu8L1dVr4hcA+2YjmsFyxfeReZIHeZ/mbY968kJdufGZkQGOQao5Y6cPMOb4HwPiCqXwniM3CmvxJ4pshrbOFJExz+1B6QOIB0Os+Ows+AF2DkTiHb4GO/exH2br66oiY3H6tXdtBVuL8HzDkfacN0MT5sdsE4l1O7MtOpskekd5wsjfbYLu8E4YzFgjhjshg3cfxPcTb3u83OcST7rbtFoJWkSlaVoppItFqB2kkhAIQkqBRKajI6ggTitDO4oyMEve1jW9XONAe65XNfMDMVgMhJLrDWtq7q/6LyHiWc/IeXyE1Z0suw0eSwteKuzS6O2bvxC3cyc/ueSzFALaI7U6gbPixv8AUqkhnidz5ncptbSa0WvNn0Gn0lMMdoNRKaCsHSSVp0kqxkWhJCMTStJNE3SQkhDd9IItK0LsfHJJ2oWnaCVqvc5ctfbGNdG7s8mE64JfIgg6XHyJA38CL33BsAKLQVngXMk73sgycLJjm6SSNYPswAH7QS6qo7bC9z4q0JWglBEbbDb2RaEigLRaEiimSlaRQgaEiUAoJJWkmUCtIuA6qMsgA9ei52dntjFnc2AAOtnpSLEbt6SfypcLj/HWY0Ze42QCdPifID5lUjmTnqYudFAA2iLfeogjqBtVqqZOdLKCJX6gXB/zAoD2Wu2SIehp+n5L7TbgcS4hJkyGWU2STQ8GjyCwBNMLnmd30WPHFI2gk6QhRmKQnSSqEUimUijGSSTSRiErQkUYpWmoIVH0faLUULrfHppgqAKYKCadqFphBK0EqNoQNCSaASTSQJIlBWCTJY3q4X5DcorMSi1WeK864sBLXyDUPyt77x47tb0+apHMPxEml7mJqib+Z7gwvd6Ab0P97KTaI5b8WmyZJ7Q9Rz+LwwC5ZWMH95wCq+V8SsMEtY9ziLAcGO0X6Or+i8knD5XF8rnPeernGym2ALVObw9PH0nt8UrzmfEgF33cTngfhLqbv+vp6qr8R4/k5P7SSm9dLO6P03Wk1gUlhOSZd2LQYsc77IsZSkmha3dEbBKk00VGkJlCrEkFNJEIqKlSRRjKKEIKMZJJNJGJpJoVR9F2hNC63yItNCFQ7TQhQNQe+uqEIrC7J8lB+ZpIs9emyEJCxDm8U5pgxxcj63r8Dif0CrXE/iWwahAwvPg53db70RaELDJaa8PV0ejx5I9Vt1W4rzllzt06uy3smMkE+l+AXAkL3WXSPNmzb3bn2tCFom0z83r49NipG1asbYAFMNTQsHRERApFIQihOkkIJIQhUCEIRBSihCICkmhEJIpoRjKKSEKsQUkkIhpIQj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thank you n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293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2014-09-08T09:37:45Z</dcterms:created>
  <dcterms:modified xsi:type="dcterms:W3CDTF">2014-09-09T01:13:03Z</dcterms:modified>
</cp:coreProperties>
</file>